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9"/>
  </p:notesMasterIdLst>
  <p:handoutMasterIdLst>
    <p:handoutMasterId r:id="rId10"/>
  </p:handoutMasterIdLst>
  <p:sldIdLst>
    <p:sldId id="256" r:id="rId2"/>
    <p:sldId id="284" r:id="rId3"/>
    <p:sldId id="285" r:id="rId4"/>
    <p:sldId id="286" r:id="rId5"/>
    <p:sldId id="283" r:id="rId6"/>
    <p:sldId id="287" r:id="rId7"/>
    <p:sldId id="288" r:id="rId8"/>
  </p:sldIdLst>
  <p:sldSz cx="12192000" cy="6858000"/>
  <p:notesSz cx="6858000" cy="9144000"/>
  <p:defaultTextStyle>
    <a:defPPr rtl="0">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Добро пожаловать" id="{E75E278A-FF0E-49A4-B170-79828D63BBAD}">
          <p14:sldIdLst>
            <p14:sldId id="256"/>
            <p14:sldId id="284"/>
            <p14:sldId id="285"/>
            <p14:sldId id="286"/>
            <p14:sldId id="283"/>
          </p14:sldIdLst>
        </p14:section>
        <p14:section name="Конструктор, трансформация, добавление заметок, совместная работа, помощник" id="{B9B51309-D148-4332-87C2-07BE32FBCA3B}">
          <p14:sldIdLst>
            <p14:sldId id="287"/>
            <p14:sldId id="288"/>
          </p14:sldIdLst>
        </p14:section>
        <p14:section name="Подробнее" id="{2CC34DB2-6590-42C0-AD4B-A04C6060184E}">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3" name="Автор" initials="A" lastIdx="0"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24726"/>
    <a:srgbClr val="404040"/>
    <a:srgbClr val="FF9B45"/>
    <a:srgbClr val="DD462F"/>
    <a:srgbClr val="F8CFB6"/>
    <a:srgbClr val="F8CAB6"/>
    <a:srgbClr val="923922"/>
    <a:srgbClr val="F5F5F5"/>
    <a:srgbClr val="F2F2F2"/>
    <a:srgbClr val="D2B4A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241" autoAdjust="0"/>
  </p:normalViewPr>
  <p:slideViewPr>
    <p:cSldViewPr snapToGrid="0">
      <p:cViewPr varScale="1">
        <p:scale>
          <a:sx n="114" d="100"/>
          <a:sy n="114" d="100"/>
        </p:scale>
        <p:origin x="414" y="102"/>
      </p:cViewPr>
      <p:guideLst>
        <p:guide orient="horz" pos="2160"/>
        <p:guide pos="3840"/>
      </p:guideLst>
    </p:cSldViewPr>
  </p:slideViewPr>
  <p:outlineViewPr>
    <p:cViewPr>
      <p:scale>
        <a:sx n="33" d="100"/>
        <a:sy n="33" d="100"/>
      </p:scale>
      <p:origin x="0" y="0"/>
    </p:cViewPr>
  </p:outlineViewPr>
  <p:notesTextViewPr>
    <p:cViewPr>
      <p:scale>
        <a:sx n="1" d="1"/>
        <a:sy n="1" d="1"/>
      </p:scale>
      <p:origin x="0" y="0"/>
    </p:cViewPr>
  </p:notesTextViewPr>
  <p:notesViewPr>
    <p:cSldViewPr snapToGrid="0">
      <p:cViewPr varScale="1">
        <p:scale>
          <a:sx n="93" d="100"/>
          <a:sy n="93" d="100"/>
        </p:scale>
        <p:origin x="2958" y="10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rtl="0"/>
            <a:endParaRPr lang="ru-RU"/>
          </a:p>
        </p:txBody>
      </p:sp>
      <p:sp>
        <p:nvSpPr>
          <p:cNvPr id="3" name="Дата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pPr rtl="0"/>
            <a:fld id="{3EF2CABD-ADFB-4662-86FE-964DAD288E0E}" type="datetime1">
              <a:rPr lang="ru-RU" smtClean="0"/>
              <a:t>26.01.2023</a:t>
            </a:fld>
            <a:endParaRPr lang="ru-RU"/>
          </a:p>
        </p:txBody>
      </p:sp>
      <p:sp>
        <p:nvSpPr>
          <p:cNvPr id="4" name="Нижний колонтитул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pPr rtl="0"/>
            <a:endParaRPr lang="ru-RU"/>
          </a:p>
        </p:txBody>
      </p:sp>
      <p:sp>
        <p:nvSpPr>
          <p:cNvPr id="5" name="Номер слайда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pPr rtl="0"/>
            <a:fld id="{9C679768-A2FC-4D08-91F6-8DCE6C566B36}" type="slidenum">
              <a:rPr lang="ru-RU" smtClean="0"/>
              <a:t>‹#›</a:t>
            </a:fld>
            <a:endParaRPr lang="ru-RU"/>
          </a:p>
        </p:txBody>
      </p:sp>
    </p:spTree>
    <p:extLst>
      <p:ext uri="{BB962C8B-B14F-4D97-AF65-F5344CB8AC3E}">
        <p14:creationId xmlns:p14="http://schemas.microsoft.com/office/powerpoint/2010/main" val="183025516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rtl="0"/>
            <a:endParaRPr lang="ru-RU" noProof="0"/>
          </a:p>
        </p:txBody>
      </p:sp>
      <p:sp>
        <p:nvSpPr>
          <p:cNvPr id="3" name="Дата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8B812D4-DBF0-450F-B19D-420CCD76CB60}" type="datetime1">
              <a:rPr lang="ru-RU" smtClean="0"/>
              <a:pPr/>
              <a:t>26.01.2023</a:t>
            </a:fld>
            <a:endParaRPr lang="ru-RU" dirty="0"/>
          </a:p>
        </p:txBody>
      </p:sp>
      <p:sp>
        <p:nvSpPr>
          <p:cNvPr id="4" name="Образ слайда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pPr rtl="0"/>
            <a:endParaRPr lang="ru-RU" noProof="0"/>
          </a:p>
        </p:txBody>
      </p:sp>
      <p:sp>
        <p:nvSpPr>
          <p:cNvPr id="5" name="Заметки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rtl="0"/>
            <a:r>
              <a:rPr lang="ru-RU" noProof="0"/>
              <a:t>Щелкните, чтобы изменить стили текста образца слайда</a:t>
            </a:r>
          </a:p>
          <a:p>
            <a:pPr lvl="1" rtl="0"/>
            <a:r>
              <a:rPr lang="ru-RU" noProof="0"/>
              <a:t>Второй уровень</a:t>
            </a:r>
          </a:p>
          <a:p>
            <a:pPr lvl="2" rtl="0"/>
            <a:r>
              <a:rPr lang="ru-RU" noProof="0"/>
              <a:t>Третий уровень</a:t>
            </a:r>
          </a:p>
          <a:p>
            <a:pPr lvl="3" rtl="0"/>
            <a:r>
              <a:rPr lang="ru-RU" noProof="0"/>
              <a:t>Четвертый уровень</a:t>
            </a:r>
          </a:p>
          <a:p>
            <a:pPr lvl="4" rtl="0"/>
            <a:r>
              <a:rPr lang="ru-RU" noProof="0"/>
              <a:t>Пятый уровень</a:t>
            </a:r>
          </a:p>
        </p:txBody>
      </p:sp>
      <p:sp>
        <p:nvSpPr>
          <p:cNvPr id="6" name="Нижний колонтитул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pPr rtl="0"/>
            <a:endParaRPr lang="ru-RU" noProof="0"/>
          </a:p>
        </p:txBody>
      </p:sp>
      <p:sp>
        <p:nvSpPr>
          <p:cNvPr id="7" name="Номер слайда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pPr rtl="0"/>
            <a:fld id="{DF61EA0F-A667-4B49-8422-0062BC55E249}" type="slidenum">
              <a:rPr lang="ru-RU" noProof="0" smtClean="0"/>
              <a:t>‹#›</a:t>
            </a:fld>
            <a:endParaRPr lang="ru-RU" noProof="0"/>
          </a:p>
        </p:txBody>
      </p:sp>
    </p:spTree>
    <p:extLst>
      <p:ext uri="{BB962C8B-B14F-4D97-AF65-F5344CB8AC3E}">
        <p14:creationId xmlns:p14="http://schemas.microsoft.com/office/powerpoint/2010/main" val="3381910297"/>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a:xfrm>
            <a:off x="685800" y="1143000"/>
            <a:ext cx="5486400" cy="3086100"/>
          </a:xfrm>
        </p:spPr>
      </p:sp>
      <p:sp>
        <p:nvSpPr>
          <p:cNvPr id="3" name="Заметки 2"/>
          <p:cNvSpPr>
            <a:spLocks noGrp="1"/>
          </p:cNvSpPr>
          <p:nvPr>
            <p:ph type="body" idx="1"/>
          </p:nvPr>
        </p:nvSpPr>
        <p:spPr/>
        <p:txBody>
          <a:bodyPr rtlCol="0"/>
          <a:lstStyle/>
          <a:p>
            <a:pPr rtl="0"/>
            <a:endParaRPr lang="ru-RU"/>
          </a:p>
        </p:txBody>
      </p:sp>
      <p:sp>
        <p:nvSpPr>
          <p:cNvPr id="4" name="Номер слайда 3"/>
          <p:cNvSpPr>
            <a:spLocks noGrp="1"/>
          </p:cNvSpPr>
          <p:nvPr>
            <p:ph type="sldNum" sz="quarter" idx="10"/>
          </p:nvPr>
        </p:nvSpPr>
        <p:spPr/>
        <p:txBody>
          <a:bodyPr rtlCol="0"/>
          <a:lstStyle/>
          <a:p>
            <a:pPr rtl="0"/>
            <a:fld id="{DF61EA0F-A667-4B49-8422-0062BC55E249}" type="slidenum">
              <a:rPr lang="ru-RU" smtClean="0"/>
              <a:t>1</a:t>
            </a:fld>
            <a:endParaRPr lang="ru-RU"/>
          </a:p>
        </p:txBody>
      </p:sp>
    </p:spTree>
    <p:extLst>
      <p:ext uri="{BB962C8B-B14F-4D97-AF65-F5344CB8AC3E}">
        <p14:creationId xmlns:p14="http://schemas.microsoft.com/office/powerpoint/2010/main" val="101176981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Титульный слайд">
    <p:spTree>
      <p:nvGrpSpPr>
        <p:cNvPr id="1" name=""/>
        <p:cNvGrpSpPr/>
        <p:nvPr/>
      </p:nvGrpSpPr>
      <p:grpSpPr>
        <a:xfrm>
          <a:off x="0" y="0"/>
          <a:ext cx="0" cy="0"/>
          <a:chOff x="0" y="0"/>
          <a:chExt cx="0" cy="0"/>
        </a:xfrm>
      </p:grpSpPr>
      <p:sp>
        <p:nvSpPr>
          <p:cNvPr id="7" name="Прямоугольник 6"/>
          <p:cNvSpPr/>
          <p:nvPr userDrawn="1"/>
        </p:nvSpPr>
        <p:spPr bwMode="blackWhite">
          <a:xfrm>
            <a:off x="254950" y="262784"/>
            <a:ext cx="11682101" cy="6332433"/>
          </a:xfrm>
          <a:prstGeom prst="rect">
            <a:avLst/>
          </a:prstGeom>
          <a:solidFill>
            <a:srgbClr val="D247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ru-RU" sz="1800" noProof="0"/>
          </a:p>
        </p:txBody>
      </p:sp>
      <p:sp>
        <p:nvSpPr>
          <p:cNvPr id="2" name="Заголовок 1"/>
          <p:cNvSpPr>
            <a:spLocks noGrp="1"/>
          </p:cNvSpPr>
          <p:nvPr>
            <p:ph type="title"/>
          </p:nvPr>
        </p:nvSpPr>
        <p:spPr/>
        <p:txBody>
          <a:bodyPr rtlCol="0"/>
          <a:lstStyle/>
          <a:p>
            <a:pPr rtl="0"/>
            <a:r>
              <a:rPr lang="ru-RU" noProof="0"/>
              <a:t>Образец заголовка</a:t>
            </a:r>
          </a:p>
        </p:txBody>
      </p:sp>
    </p:spTree>
    <p:extLst>
      <p:ext uri="{BB962C8B-B14F-4D97-AF65-F5344CB8AC3E}">
        <p14:creationId xmlns:p14="http://schemas.microsoft.com/office/powerpoint/2010/main" val="17185494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Заголовок и объект">
    <p:spTree>
      <p:nvGrpSpPr>
        <p:cNvPr id="1" name=""/>
        <p:cNvGrpSpPr/>
        <p:nvPr/>
      </p:nvGrpSpPr>
      <p:grpSpPr>
        <a:xfrm>
          <a:off x="0" y="0"/>
          <a:ext cx="0" cy="0"/>
          <a:chOff x="0" y="0"/>
          <a:chExt cx="0" cy="0"/>
        </a:xfrm>
      </p:grpSpPr>
      <p:sp>
        <p:nvSpPr>
          <p:cNvPr id="9" name="Прямоугольник 8"/>
          <p:cNvSpPr/>
          <p:nvPr userDrawn="1"/>
        </p:nvSpPr>
        <p:spPr>
          <a:xfrm>
            <a:off x="256032" y="265176"/>
            <a:ext cx="11683049" cy="6332433"/>
          </a:xfrm>
          <a:prstGeom prst="rect">
            <a:avLst/>
          </a:prstGeom>
          <a:solidFill>
            <a:srgbClr val="F5F5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b" anchorCtr="0"/>
          <a:lstStyle/>
          <a:p>
            <a:pPr algn="ctr" rtl="0"/>
            <a:endParaRPr lang="ru-RU" sz="1800" noProof="0"/>
          </a:p>
        </p:txBody>
      </p:sp>
      <p:cxnSp>
        <p:nvCxnSpPr>
          <p:cNvPr id="12" name="Прямая соединительная линия 11"/>
          <p:cNvCxnSpPr/>
          <p:nvPr userDrawn="1"/>
        </p:nvCxnSpPr>
        <p:spPr>
          <a:xfrm>
            <a:off x="604434" y="1196392"/>
            <a:ext cx="10983132" cy="0"/>
          </a:xfrm>
          <a:prstGeom prst="line">
            <a:avLst/>
          </a:prstGeom>
          <a:ln w="25400">
            <a:solidFill>
              <a:srgbClr val="D24726"/>
            </a:solidFill>
          </a:ln>
        </p:spPr>
        <p:style>
          <a:lnRef idx="1">
            <a:schemeClr val="accent1"/>
          </a:lnRef>
          <a:fillRef idx="0">
            <a:schemeClr val="accent1"/>
          </a:fillRef>
          <a:effectRef idx="0">
            <a:schemeClr val="accent1"/>
          </a:effectRef>
          <a:fontRef idx="minor">
            <a:schemeClr val="tx1"/>
          </a:fontRef>
        </p:style>
      </p:cxnSp>
      <p:sp>
        <p:nvSpPr>
          <p:cNvPr id="4" name="Заголовок 3"/>
          <p:cNvSpPr>
            <a:spLocks noGrp="1"/>
          </p:cNvSpPr>
          <p:nvPr>
            <p:ph type="title"/>
          </p:nvPr>
        </p:nvSpPr>
        <p:spPr>
          <a:xfrm>
            <a:off x="521207" y="448056"/>
            <a:ext cx="6877119" cy="640080"/>
          </a:xfrm>
        </p:spPr>
        <p:txBody>
          <a:bodyPr rtlCol="0" anchor="b" anchorCtr="0">
            <a:normAutofit/>
          </a:bodyPr>
          <a:lstStyle>
            <a:lvl1pPr>
              <a:defRPr sz="2800">
                <a:solidFill>
                  <a:schemeClr val="bg2">
                    <a:lumMod val="25000"/>
                  </a:schemeClr>
                </a:solidFill>
              </a:defRPr>
            </a:lvl1pPr>
          </a:lstStyle>
          <a:p>
            <a:pPr rtl="0"/>
            <a:r>
              <a:rPr lang="ru-RU" noProof="0"/>
              <a:t>Образец заголовка</a:t>
            </a:r>
          </a:p>
        </p:txBody>
      </p:sp>
      <p:sp>
        <p:nvSpPr>
          <p:cNvPr id="3" name="Объект 2"/>
          <p:cNvSpPr>
            <a:spLocks noGrp="1"/>
          </p:cNvSpPr>
          <p:nvPr>
            <p:ph sz="quarter" idx="10" hasCustomPrompt="1"/>
          </p:nvPr>
        </p:nvSpPr>
        <p:spPr>
          <a:xfrm>
            <a:off x="539496" y="1435608"/>
            <a:ext cx="4416552" cy="3977640"/>
          </a:xfrm>
        </p:spPr>
        <p:txBody>
          <a:bodyPr vert="horz" lIns="91440" tIns="45720" rIns="91440" bIns="45720" rtlCol="0">
            <a:normAutofit/>
          </a:bodyPr>
          <a:lstStyle>
            <a:lvl1pPr>
              <a:defRPr lang="en-US" sz="1200" smtClean="0">
                <a:solidFill>
                  <a:schemeClr val="tx1">
                    <a:lumMod val="75000"/>
                    <a:lumOff val="25000"/>
                  </a:schemeClr>
                </a:solidFill>
              </a:defRPr>
            </a:lvl1pPr>
            <a:lvl2pPr>
              <a:defRPr lang="en-US" sz="1200" smtClean="0">
                <a:solidFill>
                  <a:schemeClr val="tx1">
                    <a:lumMod val="75000"/>
                    <a:lumOff val="25000"/>
                  </a:schemeClr>
                </a:solidFill>
              </a:defRPr>
            </a:lvl2pPr>
            <a:lvl3pPr>
              <a:defRPr lang="en-US" sz="1200" smtClean="0">
                <a:solidFill>
                  <a:schemeClr val="tx1">
                    <a:lumMod val="75000"/>
                    <a:lumOff val="25000"/>
                  </a:schemeClr>
                </a:solidFill>
              </a:defRPr>
            </a:lvl3pPr>
            <a:lvl4pPr>
              <a:defRPr lang="en-US" sz="1200" smtClean="0">
                <a:solidFill>
                  <a:schemeClr val="tx1">
                    <a:lumMod val="75000"/>
                    <a:lumOff val="25000"/>
                  </a:schemeClr>
                </a:solidFill>
              </a:defRPr>
            </a:lvl4pPr>
            <a:lvl5pPr>
              <a:defRPr lang="en-US" sz="1200">
                <a:solidFill>
                  <a:schemeClr val="tx1">
                    <a:lumMod val="75000"/>
                    <a:lumOff val="25000"/>
                  </a:schemeClr>
                </a:solidFill>
              </a:defRPr>
            </a:lvl5pPr>
          </a:lstStyle>
          <a:p>
            <a:pPr marL="0" lvl="0" indent="0" rtl="0">
              <a:lnSpc>
                <a:spcPct val="150000"/>
              </a:lnSpc>
              <a:spcBef>
                <a:spcPts val="1000"/>
              </a:spcBef>
              <a:spcAft>
                <a:spcPts val="1200"/>
              </a:spcAft>
              <a:buNone/>
            </a:pPr>
            <a:r>
              <a:rPr lang="ru-RU" noProof="0"/>
              <a:t>Щелкните, чтобы изменить стили текста образца слайда</a:t>
            </a:r>
          </a:p>
          <a:p>
            <a:pPr marL="0" lvl="1" indent="0" rtl="0">
              <a:lnSpc>
                <a:spcPct val="150000"/>
              </a:lnSpc>
              <a:spcBef>
                <a:spcPts val="1000"/>
              </a:spcBef>
              <a:spcAft>
                <a:spcPts val="1200"/>
              </a:spcAft>
              <a:buNone/>
            </a:pPr>
            <a:r>
              <a:rPr lang="ru-RU" noProof="0"/>
              <a:t>Второй уровень</a:t>
            </a:r>
          </a:p>
          <a:p>
            <a:pPr marL="0" lvl="2" indent="0" rtl="0">
              <a:lnSpc>
                <a:spcPct val="150000"/>
              </a:lnSpc>
              <a:spcBef>
                <a:spcPts val="1000"/>
              </a:spcBef>
              <a:spcAft>
                <a:spcPts val="1200"/>
              </a:spcAft>
              <a:buNone/>
            </a:pPr>
            <a:r>
              <a:rPr lang="ru-RU" noProof="0"/>
              <a:t>Третий уровень</a:t>
            </a:r>
          </a:p>
          <a:p>
            <a:pPr marL="0" lvl="3" indent="0" rtl="0">
              <a:lnSpc>
                <a:spcPct val="150000"/>
              </a:lnSpc>
              <a:spcBef>
                <a:spcPts val="1000"/>
              </a:spcBef>
              <a:spcAft>
                <a:spcPts val="1200"/>
              </a:spcAft>
              <a:buNone/>
            </a:pPr>
            <a:r>
              <a:rPr lang="ru-RU" noProof="0"/>
              <a:t>Четвертый уровень</a:t>
            </a:r>
          </a:p>
          <a:p>
            <a:pPr marL="0" lvl="4" indent="0" rtl="0">
              <a:lnSpc>
                <a:spcPct val="150000"/>
              </a:lnSpc>
              <a:spcBef>
                <a:spcPts val="1000"/>
              </a:spcBef>
              <a:spcAft>
                <a:spcPts val="1200"/>
              </a:spcAft>
              <a:buNone/>
            </a:pPr>
            <a:r>
              <a:rPr lang="ru-RU" noProof="0"/>
              <a:t>Пятый уровень</a:t>
            </a:r>
          </a:p>
        </p:txBody>
      </p:sp>
      <p:sp>
        <p:nvSpPr>
          <p:cNvPr id="6" name="Дата 3"/>
          <p:cNvSpPr>
            <a:spLocks noGrp="1"/>
          </p:cNvSpPr>
          <p:nvPr>
            <p:ph type="dt" sz="half" idx="2"/>
          </p:nvPr>
        </p:nvSpPr>
        <p:spPr>
          <a:xfrm>
            <a:off x="539496" y="6203952"/>
            <a:ext cx="3276600" cy="365125"/>
          </a:xfrm>
          <a:prstGeom prst="rect">
            <a:avLst/>
          </a:prstGeom>
        </p:spPr>
        <p:txBody>
          <a:bodyPr vert="horz" lIns="91440" tIns="45720" rIns="91440" bIns="45720" rtlCol="0" anchor="ctr"/>
          <a:lstStyle>
            <a:lvl1pPr algn="l">
              <a:defRPr sz="1200" baseline="0">
                <a:solidFill>
                  <a:schemeClr val="tx1">
                    <a:lumMod val="65000"/>
                    <a:lumOff val="35000"/>
                  </a:schemeClr>
                </a:solidFill>
              </a:defRPr>
            </a:lvl1pPr>
          </a:lstStyle>
          <a:p>
            <a:pPr rtl="0"/>
            <a:fld id="{94BFA7FF-3CFD-4CAD-BB9E-67BC1F4C890D}" type="datetime1">
              <a:rPr lang="ru-RU" noProof="0" smtClean="0"/>
              <a:t>26.01.2023</a:t>
            </a:fld>
            <a:endParaRPr lang="ru-RU" noProof="0"/>
          </a:p>
        </p:txBody>
      </p:sp>
      <p:sp>
        <p:nvSpPr>
          <p:cNvPr id="7" name="Нижний колонтитул 4"/>
          <p:cNvSpPr>
            <a:spLocks noGrp="1"/>
          </p:cNvSpPr>
          <p:nvPr>
            <p:ph type="ftr" sz="quarter" idx="3"/>
          </p:nvPr>
        </p:nvSpPr>
        <p:spPr>
          <a:xfrm>
            <a:off x="4648200" y="6203952"/>
            <a:ext cx="2895600" cy="365125"/>
          </a:xfrm>
          <a:prstGeom prst="rect">
            <a:avLst/>
          </a:prstGeom>
        </p:spPr>
        <p:txBody>
          <a:bodyPr vert="horz" lIns="91440" tIns="45720" rIns="91440" bIns="45720" rtlCol="0" anchor="ctr"/>
          <a:lstStyle>
            <a:lvl1pPr algn="ctr">
              <a:defRPr sz="1200" baseline="0">
                <a:solidFill>
                  <a:schemeClr val="tx1">
                    <a:lumMod val="65000"/>
                    <a:lumOff val="35000"/>
                  </a:schemeClr>
                </a:solidFill>
              </a:defRPr>
            </a:lvl1pPr>
          </a:lstStyle>
          <a:p>
            <a:pPr rtl="0"/>
            <a:endParaRPr lang="ru-RU" noProof="0"/>
          </a:p>
        </p:txBody>
      </p:sp>
      <p:sp>
        <p:nvSpPr>
          <p:cNvPr id="8" name="Номер слайда 5"/>
          <p:cNvSpPr>
            <a:spLocks noGrp="1"/>
          </p:cNvSpPr>
          <p:nvPr>
            <p:ph type="sldNum" sz="quarter" idx="4"/>
          </p:nvPr>
        </p:nvSpPr>
        <p:spPr>
          <a:xfrm>
            <a:off x="8371926" y="6203952"/>
            <a:ext cx="3276600" cy="365125"/>
          </a:xfrm>
          <a:prstGeom prst="rect">
            <a:avLst/>
          </a:prstGeom>
        </p:spPr>
        <p:txBody>
          <a:bodyPr vert="horz" lIns="91440" tIns="45720" rIns="91440" bIns="45720" rtlCol="0" anchor="ctr"/>
          <a:lstStyle>
            <a:lvl1pPr algn="r">
              <a:defRPr sz="1200" baseline="0">
                <a:solidFill>
                  <a:schemeClr val="tx1">
                    <a:lumMod val="65000"/>
                    <a:lumOff val="35000"/>
                  </a:schemeClr>
                </a:solidFill>
              </a:defRPr>
            </a:lvl1pPr>
          </a:lstStyle>
          <a:p>
            <a:pPr rtl="0"/>
            <a:fld id="{9860EDB8-5305-433F-BE41-D7A86D811DB3}" type="slidenum">
              <a:rPr lang="ru-RU" noProof="0" smtClean="0"/>
              <a:pPr/>
              <a:t>‹#›</a:t>
            </a:fld>
            <a:endParaRPr lang="ru-RU" noProof="0"/>
          </a:p>
        </p:txBody>
      </p:sp>
    </p:spTree>
    <p:extLst>
      <p:ext uri="{BB962C8B-B14F-4D97-AF65-F5344CB8AC3E}">
        <p14:creationId xmlns:p14="http://schemas.microsoft.com/office/powerpoint/2010/main" val="21858365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Заголовок раздела">
    <p:spTree>
      <p:nvGrpSpPr>
        <p:cNvPr id="1" name=""/>
        <p:cNvGrpSpPr/>
        <p:nvPr/>
      </p:nvGrpSpPr>
      <p:grpSpPr>
        <a:xfrm>
          <a:off x="0" y="0"/>
          <a:ext cx="0" cy="0"/>
          <a:chOff x="0" y="0"/>
          <a:chExt cx="0" cy="0"/>
        </a:xfrm>
      </p:grpSpPr>
      <p:sp>
        <p:nvSpPr>
          <p:cNvPr id="9" name="Прямоугольник 8"/>
          <p:cNvSpPr/>
          <p:nvPr userDrawn="1"/>
        </p:nvSpPr>
        <p:spPr>
          <a:xfrm>
            <a:off x="254951" y="262784"/>
            <a:ext cx="11683049" cy="6332433"/>
          </a:xfrm>
          <a:prstGeom prst="rect">
            <a:avLst/>
          </a:prstGeom>
          <a:solidFill>
            <a:srgbClr val="F5F5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ru-RU" sz="1800" noProof="0"/>
          </a:p>
        </p:txBody>
      </p:sp>
      <p:sp>
        <p:nvSpPr>
          <p:cNvPr id="10" name="Прямоугольник 9"/>
          <p:cNvSpPr/>
          <p:nvPr userDrawn="1"/>
        </p:nvSpPr>
        <p:spPr bwMode="blackWhite">
          <a:xfrm>
            <a:off x="254950" y="262784"/>
            <a:ext cx="11682101" cy="2072643"/>
          </a:xfrm>
          <a:prstGeom prst="rect">
            <a:avLst/>
          </a:prstGeom>
          <a:solidFill>
            <a:srgbClr val="D247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ru-RU" sz="1800" noProof="0"/>
          </a:p>
        </p:txBody>
      </p:sp>
      <p:sp>
        <p:nvSpPr>
          <p:cNvPr id="2" name="Заголовок 1"/>
          <p:cNvSpPr>
            <a:spLocks noGrp="1"/>
          </p:cNvSpPr>
          <p:nvPr>
            <p:ph type="title"/>
          </p:nvPr>
        </p:nvSpPr>
        <p:spPr>
          <a:xfrm>
            <a:off x="521208" y="1536192"/>
            <a:ext cx="6876288" cy="640080"/>
          </a:xfrm>
        </p:spPr>
        <p:txBody>
          <a:bodyPr rtlCol="0">
            <a:normAutofit/>
          </a:bodyPr>
          <a:lstStyle>
            <a:lvl1pPr>
              <a:defRPr sz="3600">
                <a:solidFill>
                  <a:schemeClr val="bg1"/>
                </a:solidFill>
              </a:defRPr>
            </a:lvl1pPr>
          </a:lstStyle>
          <a:p>
            <a:pPr rtl="0"/>
            <a:r>
              <a:rPr lang="ru-RU" noProof="0"/>
              <a:t>Образец заголовка</a:t>
            </a:r>
          </a:p>
        </p:txBody>
      </p:sp>
      <p:sp>
        <p:nvSpPr>
          <p:cNvPr id="7" name="Объект 6"/>
          <p:cNvSpPr>
            <a:spLocks noGrp="1"/>
          </p:cNvSpPr>
          <p:nvPr>
            <p:ph sz="quarter" idx="13" hasCustomPrompt="1"/>
          </p:nvPr>
        </p:nvSpPr>
        <p:spPr>
          <a:xfrm>
            <a:off x="539496" y="2560320"/>
            <a:ext cx="9445752" cy="3977640"/>
          </a:xfrm>
        </p:spPr>
        <p:txBody>
          <a:bodyPr vert="horz" lIns="91440" tIns="45720" rIns="91440" bIns="45720" rtlCol="0">
            <a:normAutofit/>
          </a:bodyPr>
          <a:lstStyle>
            <a:lvl1pPr>
              <a:defRPr lang="en-US" sz="2400" smtClean="0">
                <a:solidFill>
                  <a:schemeClr val="tx1">
                    <a:lumMod val="75000"/>
                    <a:lumOff val="25000"/>
                  </a:schemeClr>
                </a:solidFill>
                <a:latin typeface="+mj-lt"/>
              </a:defRPr>
            </a:lvl1pPr>
            <a:lvl2pPr>
              <a:defRPr lang="en-US" sz="1200" dirty="0" smtClean="0">
                <a:solidFill>
                  <a:schemeClr val="tx1">
                    <a:lumMod val="75000"/>
                    <a:lumOff val="25000"/>
                  </a:schemeClr>
                </a:solidFill>
              </a:defRPr>
            </a:lvl2pPr>
            <a:lvl3pPr>
              <a:defRPr lang="en-US" sz="1200" dirty="0" smtClean="0">
                <a:solidFill>
                  <a:schemeClr val="tx1">
                    <a:lumMod val="75000"/>
                    <a:lumOff val="25000"/>
                  </a:schemeClr>
                </a:solidFill>
              </a:defRPr>
            </a:lvl3pPr>
            <a:lvl4pPr>
              <a:defRPr lang="en-US" sz="1200" dirty="0" smtClean="0">
                <a:solidFill>
                  <a:schemeClr val="tx1">
                    <a:lumMod val="75000"/>
                    <a:lumOff val="25000"/>
                  </a:schemeClr>
                </a:solidFill>
              </a:defRPr>
            </a:lvl4pPr>
            <a:lvl5pPr>
              <a:defRPr lang="en-US" sz="1200" dirty="0">
                <a:solidFill>
                  <a:schemeClr val="tx1">
                    <a:lumMod val="75000"/>
                    <a:lumOff val="25000"/>
                  </a:schemeClr>
                </a:solidFill>
              </a:defRPr>
            </a:lvl5pPr>
          </a:lstStyle>
          <a:p>
            <a:pPr marL="0" lvl="0" indent="0" rtl="0">
              <a:lnSpc>
                <a:spcPct val="150000"/>
              </a:lnSpc>
              <a:spcBef>
                <a:spcPts val="1000"/>
              </a:spcBef>
              <a:spcAft>
                <a:spcPts val="1200"/>
              </a:spcAft>
              <a:buNone/>
            </a:pPr>
            <a:r>
              <a:rPr lang="ru-RU" noProof="0"/>
              <a:t>Щелкните, чтобы изменить стили текста образца слайда</a:t>
            </a:r>
          </a:p>
          <a:p>
            <a:pPr marL="0" lvl="1" indent="0" rtl="0">
              <a:lnSpc>
                <a:spcPct val="150000"/>
              </a:lnSpc>
              <a:spcBef>
                <a:spcPts val="1000"/>
              </a:spcBef>
              <a:spcAft>
                <a:spcPts val="1200"/>
              </a:spcAft>
              <a:buNone/>
            </a:pPr>
            <a:r>
              <a:rPr lang="ru-RU" noProof="0"/>
              <a:t>Второй уровень</a:t>
            </a:r>
          </a:p>
          <a:p>
            <a:pPr marL="0" lvl="2" indent="0" rtl="0">
              <a:lnSpc>
                <a:spcPct val="150000"/>
              </a:lnSpc>
              <a:spcBef>
                <a:spcPts val="1000"/>
              </a:spcBef>
              <a:spcAft>
                <a:spcPts val="1200"/>
              </a:spcAft>
              <a:buNone/>
            </a:pPr>
            <a:r>
              <a:rPr lang="ru-RU" noProof="0"/>
              <a:t>Третий уровень</a:t>
            </a:r>
          </a:p>
          <a:p>
            <a:pPr marL="0" lvl="3" indent="0" rtl="0">
              <a:lnSpc>
                <a:spcPct val="150000"/>
              </a:lnSpc>
              <a:spcBef>
                <a:spcPts val="1000"/>
              </a:spcBef>
              <a:spcAft>
                <a:spcPts val="1200"/>
              </a:spcAft>
              <a:buNone/>
            </a:pPr>
            <a:r>
              <a:rPr lang="ru-RU" noProof="0"/>
              <a:t>Четвертый уровень</a:t>
            </a:r>
          </a:p>
          <a:p>
            <a:pPr marL="0" lvl="4" indent="0" rtl="0">
              <a:lnSpc>
                <a:spcPct val="150000"/>
              </a:lnSpc>
              <a:spcBef>
                <a:spcPts val="1000"/>
              </a:spcBef>
              <a:spcAft>
                <a:spcPts val="1200"/>
              </a:spcAft>
              <a:buNone/>
            </a:pPr>
            <a:r>
              <a:rPr lang="ru-RU" noProof="0"/>
              <a:t>Пятый уровень</a:t>
            </a:r>
          </a:p>
        </p:txBody>
      </p:sp>
    </p:spTree>
    <p:extLst>
      <p:ext uri="{BB962C8B-B14F-4D97-AF65-F5344CB8AC3E}">
        <p14:creationId xmlns:p14="http://schemas.microsoft.com/office/powerpoint/2010/main" val="133565553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Прямоугольник 6"/>
          <p:cNvSpPr/>
          <p:nvPr userDrawn="1"/>
        </p:nvSpPr>
        <p:spPr>
          <a:xfrm>
            <a:off x="256032" y="265176"/>
            <a:ext cx="11683049" cy="6332433"/>
          </a:xfrm>
          <a:prstGeom prst="rect">
            <a:avLst/>
          </a:prstGeom>
          <a:solidFill>
            <a:srgbClr val="F5F5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b" anchorCtr="0"/>
          <a:lstStyle/>
          <a:p>
            <a:pPr algn="ctr" rtl="0"/>
            <a:endParaRPr lang="ru-RU" sz="1800" noProof="0"/>
          </a:p>
        </p:txBody>
      </p:sp>
      <p:sp>
        <p:nvSpPr>
          <p:cNvPr id="2" name="Заголовок 1"/>
          <p:cNvSpPr>
            <a:spLocks noGrp="1"/>
          </p:cNvSpPr>
          <p:nvPr>
            <p:ph type="title"/>
          </p:nvPr>
        </p:nvSpPr>
        <p:spPr>
          <a:xfrm>
            <a:off x="521208" y="448056"/>
            <a:ext cx="6876288" cy="640080"/>
          </a:xfrm>
          <a:prstGeom prst="rect">
            <a:avLst/>
          </a:prstGeom>
        </p:spPr>
        <p:txBody>
          <a:bodyPr vert="horz" lIns="91440" tIns="45720" rIns="91440" bIns="45720" rtlCol="0" anchor="b" anchorCtr="0">
            <a:normAutofit/>
          </a:bodyPr>
          <a:lstStyle/>
          <a:p>
            <a:pPr rtl="0"/>
            <a:r>
              <a:rPr lang="ru-RU" noProof="0"/>
              <a:t>Образец заголовка</a:t>
            </a:r>
          </a:p>
        </p:txBody>
      </p:sp>
      <p:sp>
        <p:nvSpPr>
          <p:cNvPr id="3" name="Текст 2"/>
          <p:cNvSpPr>
            <a:spLocks noGrp="1"/>
          </p:cNvSpPr>
          <p:nvPr>
            <p:ph type="body" idx="1"/>
          </p:nvPr>
        </p:nvSpPr>
        <p:spPr>
          <a:xfrm>
            <a:off x="539496" y="1435608"/>
            <a:ext cx="4416552" cy="3977640"/>
          </a:xfrm>
          <a:prstGeom prst="rect">
            <a:avLst/>
          </a:prstGeom>
        </p:spPr>
        <p:txBody>
          <a:bodyPr vert="horz" lIns="91440" tIns="45720" rIns="91440" bIns="45720" rtlCol="0">
            <a:normAutofit/>
          </a:bodyPr>
          <a:lstStyle/>
          <a:p>
            <a:pPr lvl="0" rtl="0"/>
            <a:r>
              <a:rPr lang="ru-RU" noProof="0"/>
              <a:t>Щелкните, чтобы изменить стили текста образца слайда</a:t>
            </a:r>
          </a:p>
          <a:p>
            <a:pPr lvl="1" rtl="0"/>
            <a:r>
              <a:rPr lang="ru-RU" noProof="0"/>
              <a:t>Второй уровень</a:t>
            </a:r>
          </a:p>
          <a:p>
            <a:pPr lvl="2" rtl="0"/>
            <a:r>
              <a:rPr lang="ru-RU" noProof="0"/>
              <a:t>Третий уровень</a:t>
            </a:r>
          </a:p>
          <a:p>
            <a:pPr lvl="3" rtl="0"/>
            <a:r>
              <a:rPr lang="ru-RU" noProof="0"/>
              <a:t>Четвертый уровень</a:t>
            </a:r>
          </a:p>
          <a:p>
            <a:pPr lvl="4" rtl="0"/>
            <a:r>
              <a:rPr lang="ru-RU" noProof="0"/>
              <a:t>Пятый уровень</a:t>
            </a:r>
          </a:p>
        </p:txBody>
      </p:sp>
      <p:sp>
        <p:nvSpPr>
          <p:cNvPr id="4" name="Дата 3"/>
          <p:cNvSpPr>
            <a:spLocks noGrp="1"/>
          </p:cNvSpPr>
          <p:nvPr>
            <p:ph type="dt" sz="half" idx="2"/>
          </p:nvPr>
        </p:nvSpPr>
        <p:spPr>
          <a:xfrm>
            <a:off x="539496" y="6203952"/>
            <a:ext cx="3276600" cy="365125"/>
          </a:xfrm>
          <a:prstGeom prst="rect">
            <a:avLst/>
          </a:prstGeom>
        </p:spPr>
        <p:txBody>
          <a:bodyPr vert="horz" lIns="91440" tIns="45720" rIns="91440" bIns="45720" rtlCol="0" anchor="ctr"/>
          <a:lstStyle>
            <a:lvl1pPr algn="l">
              <a:defRPr sz="1200" baseline="0">
                <a:solidFill>
                  <a:schemeClr val="tx1">
                    <a:lumMod val="65000"/>
                    <a:lumOff val="35000"/>
                  </a:schemeClr>
                </a:solidFill>
              </a:defRPr>
            </a:lvl1pPr>
          </a:lstStyle>
          <a:p>
            <a:pPr rtl="0"/>
            <a:fld id="{0E309820-F966-41D6-9A9E-F094402396DD}" type="datetime1">
              <a:rPr lang="ru-RU" noProof="0" smtClean="0"/>
              <a:t>26.01.2023</a:t>
            </a:fld>
            <a:endParaRPr lang="ru-RU" noProof="0" dirty="0"/>
          </a:p>
        </p:txBody>
      </p:sp>
      <p:sp>
        <p:nvSpPr>
          <p:cNvPr id="5" name="Нижний колонтитул 4"/>
          <p:cNvSpPr>
            <a:spLocks noGrp="1"/>
          </p:cNvSpPr>
          <p:nvPr>
            <p:ph type="ftr" sz="quarter" idx="3"/>
          </p:nvPr>
        </p:nvSpPr>
        <p:spPr>
          <a:xfrm>
            <a:off x="4648200" y="6203952"/>
            <a:ext cx="2895600" cy="365125"/>
          </a:xfrm>
          <a:prstGeom prst="rect">
            <a:avLst/>
          </a:prstGeom>
        </p:spPr>
        <p:txBody>
          <a:bodyPr vert="horz" lIns="91440" tIns="45720" rIns="91440" bIns="45720" rtlCol="0" anchor="ctr"/>
          <a:lstStyle>
            <a:lvl1pPr algn="ctr">
              <a:defRPr sz="1200" baseline="0">
                <a:solidFill>
                  <a:schemeClr val="tx1">
                    <a:lumMod val="65000"/>
                    <a:lumOff val="35000"/>
                  </a:schemeClr>
                </a:solidFill>
              </a:defRPr>
            </a:lvl1pPr>
          </a:lstStyle>
          <a:p>
            <a:pPr rtl="0"/>
            <a:endParaRPr lang="ru-RU" noProof="0"/>
          </a:p>
        </p:txBody>
      </p:sp>
      <p:sp>
        <p:nvSpPr>
          <p:cNvPr id="6" name="Номер слайда 5"/>
          <p:cNvSpPr>
            <a:spLocks noGrp="1"/>
          </p:cNvSpPr>
          <p:nvPr>
            <p:ph type="sldNum" sz="quarter" idx="4"/>
          </p:nvPr>
        </p:nvSpPr>
        <p:spPr>
          <a:xfrm>
            <a:off x="8375904" y="6203952"/>
            <a:ext cx="3276600" cy="365125"/>
          </a:xfrm>
          <a:prstGeom prst="rect">
            <a:avLst/>
          </a:prstGeom>
        </p:spPr>
        <p:txBody>
          <a:bodyPr vert="horz" lIns="91440" tIns="45720" rIns="91440" bIns="45720" rtlCol="0" anchor="ctr"/>
          <a:lstStyle>
            <a:lvl1pPr algn="r">
              <a:defRPr sz="1200" baseline="0">
                <a:solidFill>
                  <a:schemeClr val="tx1">
                    <a:lumMod val="65000"/>
                    <a:lumOff val="35000"/>
                  </a:schemeClr>
                </a:solidFill>
              </a:defRPr>
            </a:lvl1pPr>
          </a:lstStyle>
          <a:p>
            <a:pPr rtl="0"/>
            <a:fld id="{9860EDB8-5305-433F-BE41-D7A86D811DB3}" type="slidenum">
              <a:rPr lang="ru-RU" noProof="0" smtClean="0"/>
              <a:pPr/>
              <a:t>‹#›</a:t>
            </a:fld>
            <a:endParaRPr lang="ru-RU" noProof="0"/>
          </a:p>
        </p:txBody>
      </p:sp>
      <p:cxnSp>
        <p:nvCxnSpPr>
          <p:cNvPr id="8" name="Прямая соединительная линия 7"/>
          <p:cNvCxnSpPr/>
          <p:nvPr userDrawn="1"/>
        </p:nvCxnSpPr>
        <p:spPr>
          <a:xfrm>
            <a:off x="604434" y="1196392"/>
            <a:ext cx="10983132" cy="0"/>
          </a:xfrm>
          <a:prstGeom prst="line">
            <a:avLst/>
          </a:prstGeom>
          <a:ln w="25400">
            <a:solidFill>
              <a:srgbClr val="D24726"/>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4675494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Lst>
  <p:hf sldNum="0" hdr="0" ftr="0" dt="0"/>
  <p:txStyles>
    <p:titleStyle>
      <a:lvl1pPr algn="l" defTabSz="914400" rtl="0" eaLnBrk="1" latinLnBrk="0" hangingPunct="1">
        <a:spcBef>
          <a:spcPct val="0"/>
        </a:spcBef>
        <a:buNone/>
        <a:defRPr sz="2800" kern="1200">
          <a:solidFill>
            <a:schemeClr val="tx1"/>
          </a:solidFill>
          <a:latin typeface="+mj-lt"/>
          <a:ea typeface="+mj-ea"/>
          <a:cs typeface="+mj-cs"/>
        </a:defRPr>
      </a:lvl1pPr>
    </p:titleStyle>
    <p:bodyStyle>
      <a:lvl1pPr marL="0" indent="0" algn="l" defTabSz="914400" rtl="0" eaLnBrk="1" latinLnBrk="0" hangingPunct="1">
        <a:lnSpc>
          <a:spcPct val="150000"/>
        </a:lnSpc>
        <a:spcBef>
          <a:spcPts val="1000"/>
        </a:spcBef>
        <a:spcAft>
          <a:spcPts val="1200"/>
        </a:spcAft>
        <a:buFontTx/>
        <a:buNone/>
        <a:defRPr lang="en-US" sz="1200" kern="1200" dirty="0">
          <a:solidFill>
            <a:schemeClr val="tx1"/>
          </a:solidFill>
          <a:latin typeface="+mn-lt"/>
          <a:ea typeface="+mn-ea"/>
          <a:cs typeface="+mn-cs"/>
        </a:defRPr>
      </a:lvl1pPr>
      <a:lvl2pPr marL="228600" indent="-228600" algn="l" defTabSz="914400" rtl="0" eaLnBrk="1" latinLnBrk="0" hangingPunct="1">
        <a:lnSpc>
          <a:spcPct val="150000"/>
        </a:lnSpc>
        <a:spcBef>
          <a:spcPts val="1000"/>
        </a:spcBef>
        <a:spcAft>
          <a:spcPts val="1200"/>
        </a:spcAft>
        <a:buFont typeface="Arial" panose="020B0604020202020204" pitchFamily="34" charset="0"/>
        <a:buChar char="•"/>
        <a:defRPr lang="en-US" sz="1200" kern="1200" dirty="0">
          <a:solidFill>
            <a:schemeClr val="tx1"/>
          </a:solidFill>
          <a:latin typeface="+mn-lt"/>
          <a:ea typeface="+mn-ea"/>
          <a:cs typeface="+mn-cs"/>
        </a:defRPr>
      </a:lvl2pPr>
      <a:lvl3pPr marL="685800" indent="-228600" algn="l" defTabSz="914400" rtl="0" eaLnBrk="1" latinLnBrk="0" hangingPunct="1">
        <a:lnSpc>
          <a:spcPct val="150000"/>
        </a:lnSpc>
        <a:spcBef>
          <a:spcPts val="1000"/>
        </a:spcBef>
        <a:spcAft>
          <a:spcPts val="1200"/>
        </a:spcAft>
        <a:buFont typeface="Arial" panose="020B0604020202020204" pitchFamily="34" charset="0"/>
        <a:buChar char="•"/>
        <a:defRPr lang="en-US" sz="1200" kern="1200" dirty="0">
          <a:solidFill>
            <a:schemeClr val="tx1"/>
          </a:solidFill>
          <a:latin typeface="+mn-lt"/>
          <a:ea typeface="+mn-ea"/>
          <a:cs typeface="+mn-cs"/>
        </a:defRPr>
      </a:lvl3pPr>
      <a:lvl4pPr marL="1143000" indent="-228600" algn="l" defTabSz="914400" rtl="0" eaLnBrk="1" latinLnBrk="0" hangingPunct="1">
        <a:lnSpc>
          <a:spcPct val="150000"/>
        </a:lnSpc>
        <a:spcBef>
          <a:spcPts val="1000"/>
        </a:spcBef>
        <a:spcAft>
          <a:spcPts val="1200"/>
        </a:spcAft>
        <a:buFont typeface="Arial" panose="020B0604020202020204" pitchFamily="34" charset="0"/>
        <a:buChar char="•"/>
        <a:defRPr lang="en-US" sz="1200" kern="1200" dirty="0" smtClean="0">
          <a:solidFill>
            <a:schemeClr val="tx1"/>
          </a:solidFill>
          <a:latin typeface="+mn-lt"/>
          <a:ea typeface="+mn-ea"/>
          <a:cs typeface="+mn-cs"/>
        </a:defRPr>
      </a:lvl4pPr>
      <a:lvl5pPr marL="1600200" indent="-228600" algn="l" defTabSz="914400" rtl="0" eaLnBrk="1" latinLnBrk="0" hangingPunct="1">
        <a:lnSpc>
          <a:spcPct val="150000"/>
        </a:lnSpc>
        <a:spcBef>
          <a:spcPts val="1000"/>
        </a:spcBef>
        <a:spcAft>
          <a:spcPts val="1200"/>
        </a:spcAft>
        <a:buFont typeface="Arial" panose="020B0604020202020204" pitchFamily="34" charset="0"/>
        <a:buChar char="•"/>
        <a:defRPr lang="en-US" sz="1200" kern="1200" dirty="0" smtClean="0">
          <a:solidFill>
            <a:schemeClr val="tx1"/>
          </a:solidFill>
          <a:latin typeface="+mn-lt"/>
          <a:ea typeface="+mn-ea"/>
          <a:cs typeface="+mn-cs"/>
        </a:defRPr>
      </a:lvl5pPr>
      <a:lvl6pPr marL="2057400" indent="-228600" algn="l" defTabSz="914400" rtl="0" eaLnBrk="1" latinLnBrk="0" hangingPunct="1">
        <a:lnSpc>
          <a:spcPct val="150000"/>
        </a:lnSpc>
        <a:spcBef>
          <a:spcPts val="1000"/>
        </a:spcBef>
        <a:spcAft>
          <a:spcPts val="1200"/>
        </a:spcAft>
        <a:buFont typeface="Arial" panose="020B0604020202020204" pitchFamily="34" charset="0"/>
        <a:buChar char="•"/>
        <a:defRPr lang="en-US" sz="1200" kern="1200" dirty="0" smtClean="0">
          <a:solidFill>
            <a:schemeClr val="tx1"/>
          </a:solidFill>
          <a:latin typeface="+mn-lt"/>
          <a:ea typeface="+mn-ea"/>
          <a:cs typeface="+mn-cs"/>
        </a:defRPr>
      </a:lvl6pPr>
      <a:lvl7pPr marL="2514600" indent="-228600" algn="l" defTabSz="914400" rtl="0" eaLnBrk="1" latinLnBrk="0" hangingPunct="1">
        <a:lnSpc>
          <a:spcPct val="150000"/>
        </a:lnSpc>
        <a:spcBef>
          <a:spcPts val="1000"/>
        </a:spcBef>
        <a:spcAft>
          <a:spcPts val="1200"/>
        </a:spcAft>
        <a:buFont typeface="Arial" panose="020B0604020202020204" pitchFamily="34" charset="0"/>
        <a:buChar char="•"/>
        <a:defRPr lang="en-US" sz="1200" kern="1200" dirty="0" smtClean="0">
          <a:solidFill>
            <a:schemeClr val="tx1"/>
          </a:solidFill>
          <a:latin typeface="+mn-lt"/>
          <a:ea typeface="+mn-ea"/>
          <a:cs typeface="+mn-cs"/>
        </a:defRPr>
      </a:lvl7pPr>
      <a:lvl8pPr marL="2971800" indent="-228600" algn="l" defTabSz="914400" rtl="0" eaLnBrk="1" latinLnBrk="0" hangingPunct="1">
        <a:lnSpc>
          <a:spcPct val="150000"/>
        </a:lnSpc>
        <a:spcBef>
          <a:spcPts val="1000"/>
        </a:spcBef>
        <a:spcAft>
          <a:spcPts val="1200"/>
        </a:spcAft>
        <a:buFont typeface="Arial" panose="020B0604020202020204" pitchFamily="34" charset="0"/>
        <a:buChar char="•"/>
        <a:defRPr lang="en-US" sz="1200" kern="1200" dirty="0" smtClean="0">
          <a:solidFill>
            <a:schemeClr val="tx1"/>
          </a:solidFill>
          <a:latin typeface="+mn-lt"/>
          <a:ea typeface="+mn-ea"/>
          <a:cs typeface="+mn-cs"/>
        </a:defRPr>
      </a:lvl8pPr>
      <a:lvl9pPr marL="3429000" indent="-228600" algn="l" defTabSz="914400" rtl="0" eaLnBrk="1" latinLnBrk="0" hangingPunct="1">
        <a:lnSpc>
          <a:spcPct val="90000"/>
        </a:lnSpc>
        <a:spcBef>
          <a:spcPct val="30000"/>
        </a:spcBef>
        <a:buFont typeface="Arial" panose="020B0604020202020204" pitchFamily="34" charset="0"/>
        <a:buNone/>
        <a:defRPr sz="12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838200" y="1164324"/>
            <a:ext cx="10515600" cy="2387600"/>
          </a:xfrm>
        </p:spPr>
        <p:txBody>
          <a:bodyPr rtlCol="0" anchor="ctr" anchorCtr="0">
            <a:normAutofit/>
          </a:bodyPr>
          <a:lstStyle/>
          <a:p>
            <a:pPr rtl="0"/>
            <a:r>
              <a:rPr lang="en-US" sz="4800" dirty="0">
                <a:solidFill>
                  <a:schemeClr val="bg1"/>
                </a:solidFill>
              </a:rPr>
              <a:t>Intercultural communication</a:t>
            </a:r>
            <a:endParaRPr lang="ru-RU" sz="4800" dirty="0">
              <a:solidFill>
                <a:schemeClr val="bg1"/>
              </a:solidFill>
            </a:endParaRPr>
          </a:p>
        </p:txBody>
      </p:sp>
      <p:pic>
        <p:nvPicPr>
          <p:cNvPr id="4" name="Рисунок 3" descr="Значок программы PowerPoint"/>
          <p:cNvPicPr>
            <a:picLocks noChangeAspect="1"/>
          </p:cNvPicPr>
          <p:nvPr/>
        </p:nvPicPr>
        <p:blipFill>
          <a:blip r:embed="rId3"/>
          <a:srcRect/>
          <a:stretch/>
        </p:blipFill>
        <p:spPr bwMode="invGray">
          <a:xfrm>
            <a:off x="670216" y="5193062"/>
            <a:ext cx="822960" cy="822960"/>
          </a:xfrm>
          <a:prstGeom prst="rect">
            <a:avLst/>
          </a:prstGeom>
        </p:spPr>
      </p:pic>
    </p:spTree>
    <p:extLst>
      <p:ext uri="{BB962C8B-B14F-4D97-AF65-F5344CB8AC3E}">
        <p14:creationId xmlns:p14="http://schemas.microsoft.com/office/powerpoint/2010/main" val="24718077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CDC7957A-8F6D-3B09-A7AC-0070BC6EFAE1}"/>
              </a:ext>
            </a:extLst>
          </p:cNvPr>
          <p:cNvSpPr>
            <a:spLocks noGrp="1"/>
          </p:cNvSpPr>
          <p:nvPr>
            <p:ph type="title"/>
          </p:nvPr>
        </p:nvSpPr>
        <p:spPr/>
        <p:txBody>
          <a:bodyPr/>
          <a:lstStyle/>
          <a:p>
            <a:endParaRPr lang="ru-RU"/>
          </a:p>
        </p:txBody>
      </p:sp>
      <p:pic>
        <p:nvPicPr>
          <p:cNvPr id="5" name="Объект 4">
            <a:extLst>
              <a:ext uri="{FF2B5EF4-FFF2-40B4-BE49-F238E27FC236}">
                <a16:creationId xmlns:a16="http://schemas.microsoft.com/office/drawing/2014/main" id="{DFAA5996-DFDE-3FF6-FFDD-80C445135487}"/>
              </a:ext>
            </a:extLst>
          </p:cNvPr>
          <p:cNvPicPr>
            <a:picLocks noGrp="1" noChangeAspect="1"/>
          </p:cNvPicPr>
          <p:nvPr>
            <p:ph sz="quarter" idx="10"/>
          </p:nvPr>
        </p:nvPicPr>
        <p:blipFill>
          <a:blip r:embed="rId2"/>
          <a:stretch>
            <a:fillRect/>
          </a:stretch>
        </p:blipFill>
        <p:spPr>
          <a:xfrm>
            <a:off x="539750" y="1748932"/>
            <a:ext cx="9451538" cy="4484088"/>
          </a:xfrm>
        </p:spPr>
      </p:pic>
    </p:spTree>
    <p:extLst>
      <p:ext uri="{BB962C8B-B14F-4D97-AF65-F5344CB8AC3E}">
        <p14:creationId xmlns:p14="http://schemas.microsoft.com/office/powerpoint/2010/main" val="22096542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09CE78B9-2A17-0055-361E-029CB09D64AA}"/>
              </a:ext>
            </a:extLst>
          </p:cNvPr>
          <p:cNvSpPr>
            <a:spLocks noGrp="1"/>
          </p:cNvSpPr>
          <p:nvPr>
            <p:ph type="title"/>
          </p:nvPr>
        </p:nvSpPr>
        <p:spPr/>
        <p:txBody>
          <a:bodyPr/>
          <a:lstStyle/>
          <a:p>
            <a:endParaRPr lang="ru-RU"/>
          </a:p>
        </p:txBody>
      </p:sp>
      <p:sp>
        <p:nvSpPr>
          <p:cNvPr id="3" name="Объект 2">
            <a:extLst>
              <a:ext uri="{FF2B5EF4-FFF2-40B4-BE49-F238E27FC236}">
                <a16:creationId xmlns:a16="http://schemas.microsoft.com/office/drawing/2014/main" id="{1E5C36BA-88E0-CFBE-2346-86ACEC6A8C21}"/>
              </a:ext>
            </a:extLst>
          </p:cNvPr>
          <p:cNvSpPr>
            <a:spLocks noGrp="1"/>
          </p:cNvSpPr>
          <p:nvPr>
            <p:ph sz="quarter" idx="10"/>
          </p:nvPr>
        </p:nvSpPr>
        <p:spPr>
          <a:xfrm>
            <a:off x="539496" y="1435608"/>
            <a:ext cx="10450082" cy="4629632"/>
          </a:xfrm>
        </p:spPr>
        <p:txBody>
          <a:bodyPr/>
          <a:lstStyle/>
          <a:p>
            <a:r>
              <a:rPr lang="en-US" dirty="0"/>
              <a:t>Intercultural communication will be discussed by identifying five different theoretical and methodological approaches.</a:t>
            </a:r>
          </a:p>
          <a:p>
            <a:r>
              <a:rPr lang="en-US" dirty="0"/>
              <a:t>. First interactive approach investigates intercultural (face to face) interaction.</a:t>
            </a:r>
          </a:p>
          <a:p>
            <a:r>
              <a:rPr lang="en-US" dirty="0"/>
              <a:t>. Secondly, researchers have focused on comparing and contrasting cultural and linguistic systems.</a:t>
            </a:r>
          </a:p>
          <a:p>
            <a:r>
              <a:rPr lang="en-US" dirty="0"/>
              <a:t>. Third approach considers the images of ‘self and other’ of collectives and nations by analyzing cultural representations in various form (computer-mediated) of communications.</a:t>
            </a:r>
          </a:p>
          <a:p>
            <a:r>
              <a:rPr lang="en-US" dirty="0"/>
              <a:t>. A Fourth approach comprises studies of multilingualism and linguistic diversities.</a:t>
            </a:r>
          </a:p>
          <a:p>
            <a:r>
              <a:rPr lang="en-US" dirty="0"/>
              <a:t>. Finally, the transfer approach integrates knowledge, attitudes, capacities, reflectivity and motivation in learnable intercultural competencies.</a:t>
            </a:r>
            <a:endParaRPr lang="ru-RU" dirty="0"/>
          </a:p>
        </p:txBody>
      </p:sp>
    </p:spTree>
    <p:extLst>
      <p:ext uri="{BB962C8B-B14F-4D97-AF65-F5344CB8AC3E}">
        <p14:creationId xmlns:p14="http://schemas.microsoft.com/office/powerpoint/2010/main" val="21030046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1D07B62B-DEA5-A629-03BC-8FBAD2AC65F1}"/>
              </a:ext>
            </a:extLst>
          </p:cNvPr>
          <p:cNvSpPr>
            <a:spLocks noGrp="1"/>
          </p:cNvSpPr>
          <p:nvPr>
            <p:ph type="title"/>
          </p:nvPr>
        </p:nvSpPr>
        <p:spPr/>
        <p:txBody>
          <a:bodyPr/>
          <a:lstStyle/>
          <a:p>
            <a:endParaRPr lang="ru-RU"/>
          </a:p>
        </p:txBody>
      </p:sp>
      <p:sp>
        <p:nvSpPr>
          <p:cNvPr id="3" name="Объект 2">
            <a:extLst>
              <a:ext uri="{FF2B5EF4-FFF2-40B4-BE49-F238E27FC236}">
                <a16:creationId xmlns:a16="http://schemas.microsoft.com/office/drawing/2014/main" id="{A9D31CBD-1564-D13A-1349-B2CF5B5FEF7D}"/>
              </a:ext>
            </a:extLst>
          </p:cNvPr>
          <p:cNvSpPr>
            <a:spLocks noGrp="1"/>
          </p:cNvSpPr>
          <p:nvPr>
            <p:ph sz="quarter" idx="10"/>
          </p:nvPr>
        </p:nvSpPr>
        <p:spPr>
          <a:xfrm>
            <a:off x="539495" y="1435608"/>
            <a:ext cx="11255425" cy="3977640"/>
          </a:xfrm>
        </p:spPr>
        <p:txBody>
          <a:bodyPr>
            <a:normAutofit/>
          </a:bodyPr>
          <a:lstStyle/>
          <a:p>
            <a:r>
              <a:rPr lang="en-US" dirty="0"/>
              <a:t>The notion of intercultural mediation will be addressed repeatedly (Bush and Scroder6, 2005) because it covers various concepts within the different approaches.</a:t>
            </a:r>
          </a:p>
          <a:p>
            <a:r>
              <a:rPr lang="en-US" dirty="0"/>
              <a:t>One of the important origins of mediation concerns conflict resolution (Crocker, 2015 and all).</a:t>
            </a:r>
          </a:p>
          <a:p>
            <a:r>
              <a:rPr lang="en-US" dirty="0"/>
              <a:t>The mediation procedure  characterized by independent ‘third party that fulfills a crucial precondition by assisting parties to find solutions to their conflicts.</a:t>
            </a:r>
          </a:p>
          <a:p>
            <a:r>
              <a:rPr lang="en-US" dirty="0"/>
              <a:t>When people do not understand each other, an interpreter an be invited to translate. In the field of intercultural research, the interpreter is not only considered as a translator per se but also intercultural mediator, who could facilitate mutual understanding (</a:t>
            </a:r>
            <a:r>
              <a:rPr lang="en-US" dirty="0" err="1"/>
              <a:t>Herlyn</a:t>
            </a:r>
            <a:r>
              <a:rPr lang="en-US" dirty="0"/>
              <a:t> 2005, Katan, 2013, </a:t>
            </a:r>
            <a:r>
              <a:rPr lang="en-US" dirty="0" err="1"/>
              <a:t>Tarozzi</a:t>
            </a:r>
            <a:r>
              <a:rPr lang="en-US" dirty="0"/>
              <a:t> 2013.</a:t>
            </a:r>
          </a:p>
          <a:p>
            <a:r>
              <a:rPr lang="en-US" dirty="0"/>
              <a:t>Another example: researchers can conceptualized communication as a form of mediation. This means that manifestations of cultures are mediated via various media (literature, tourist guides, journalism) that negotiate common ground between individuals and groups. That’s why we can say intercultural competence as the ability to act as your own intercultural mediator.</a:t>
            </a:r>
          </a:p>
          <a:p>
            <a:endParaRPr lang="en-US" dirty="0"/>
          </a:p>
          <a:p>
            <a:endParaRPr lang="ru-RU" dirty="0"/>
          </a:p>
        </p:txBody>
      </p:sp>
    </p:spTree>
    <p:extLst>
      <p:ext uri="{BB962C8B-B14F-4D97-AF65-F5344CB8AC3E}">
        <p14:creationId xmlns:p14="http://schemas.microsoft.com/office/powerpoint/2010/main" val="42273625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EA93DB1B-8041-1859-1A49-5164DBE76E38}"/>
              </a:ext>
            </a:extLst>
          </p:cNvPr>
          <p:cNvSpPr>
            <a:spLocks noGrp="1"/>
          </p:cNvSpPr>
          <p:nvPr>
            <p:ph type="title"/>
          </p:nvPr>
        </p:nvSpPr>
        <p:spPr>
          <a:xfrm>
            <a:off x="546374" y="151002"/>
            <a:ext cx="11324048" cy="1153485"/>
          </a:xfrm>
        </p:spPr>
        <p:txBody>
          <a:bodyPr>
            <a:normAutofit fontScale="90000"/>
          </a:bodyPr>
          <a:lstStyle/>
          <a:p>
            <a:r>
              <a:rPr lang="en-US" dirty="0"/>
              <a:t>Figure 2 illustrates the mutual relations between the five approaches and the notion of intercultural mediation.</a:t>
            </a:r>
            <a:br>
              <a:rPr lang="en-US" dirty="0"/>
            </a:br>
            <a:endParaRPr lang="ru-RU" dirty="0"/>
          </a:p>
        </p:txBody>
      </p:sp>
      <p:pic>
        <p:nvPicPr>
          <p:cNvPr id="9" name="Объект 8">
            <a:extLst>
              <a:ext uri="{FF2B5EF4-FFF2-40B4-BE49-F238E27FC236}">
                <a16:creationId xmlns:a16="http://schemas.microsoft.com/office/drawing/2014/main" id="{6108914D-44F7-8E2F-7C92-21C0019703E3}"/>
              </a:ext>
            </a:extLst>
          </p:cNvPr>
          <p:cNvPicPr>
            <a:picLocks noGrp="1" noChangeAspect="1"/>
          </p:cNvPicPr>
          <p:nvPr>
            <p:ph sz="quarter" idx="10"/>
          </p:nvPr>
        </p:nvPicPr>
        <p:blipFill>
          <a:blip r:embed="rId2"/>
          <a:stretch>
            <a:fillRect/>
          </a:stretch>
        </p:blipFill>
        <p:spPr>
          <a:xfrm>
            <a:off x="757798" y="1812023"/>
            <a:ext cx="4997050" cy="3741490"/>
          </a:xfrm>
        </p:spPr>
      </p:pic>
      <p:pic>
        <p:nvPicPr>
          <p:cNvPr id="11" name="Рисунок 10">
            <a:extLst>
              <a:ext uri="{FF2B5EF4-FFF2-40B4-BE49-F238E27FC236}">
                <a16:creationId xmlns:a16="http://schemas.microsoft.com/office/drawing/2014/main" id="{0F67013E-103B-6EE8-3CDC-CF8564BA8F9F}"/>
              </a:ext>
            </a:extLst>
          </p:cNvPr>
          <p:cNvPicPr>
            <a:picLocks noChangeAspect="1"/>
          </p:cNvPicPr>
          <p:nvPr/>
        </p:nvPicPr>
        <p:blipFill>
          <a:blip r:embed="rId3"/>
          <a:stretch>
            <a:fillRect/>
          </a:stretch>
        </p:blipFill>
        <p:spPr>
          <a:xfrm>
            <a:off x="5865220" y="4496499"/>
            <a:ext cx="5880847" cy="1057014"/>
          </a:xfrm>
          <a:prstGeom prst="rect">
            <a:avLst/>
          </a:prstGeom>
        </p:spPr>
      </p:pic>
    </p:spTree>
    <p:extLst>
      <p:ext uri="{BB962C8B-B14F-4D97-AF65-F5344CB8AC3E}">
        <p14:creationId xmlns:p14="http://schemas.microsoft.com/office/powerpoint/2010/main" val="10926618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E5B44139-6279-C5AA-5352-A0A3E8780626}"/>
              </a:ext>
            </a:extLst>
          </p:cNvPr>
          <p:cNvSpPr>
            <a:spLocks noGrp="1"/>
          </p:cNvSpPr>
          <p:nvPr>
            <p:ph type="title"/>
          </p:nvPr>
        </p:nvSpPr>
        <p:spPr/>
        <p:txBody>
          <a:bodyPr/>
          <a:lstStyle/>
          <a:p>
            <a:endParaRPr lang="ru-RU"/>
          </a:p>
        </p:txBody>
      </p:sp>
      <p:pic>
        <p:nvPicPr>
          <p:cNvPr id="5" name="Объект 4">
            <a:extLst>
              <a:ext uri="{FF2B5EF4-FFF2-40B4-BE49-F238E27FC236}">
                <a16:creationId xmlns:a16="http://schemas.microsoft.com/office/drawing/2014/main" id="{9100E322-780B-EACA-BE72-F62E874EBF99}"/>
              </a:ext>
            </a:extLst>
          </p:cNvPr>
          <p:cNvPicPr>
            <a:picLocks noGrp="1" noChangeAspect="1"/>
          </p:cNvPicPr>
          <p:nvPr>
            <p:ph sz="quarter" idx="10"/>
          </p:nvPr>
        </p:nvPicPr>
        <p:blipFill>
          <a:blip r:embed="rId2"/>
          <a:stretch>
            <a:fillRect/>
          </a:stretch>
        </p:blipFill>
        <p:spPr>
          <a:xfrm>
            <a:off x="521207" y="1630783"/>
            <a:ext cx="9763696" cy="4501569"/>
          </a:xfrm>
        </p:spPr>
      </p:pic>
    </p:spTree>
    <p:extLst>
      <p:ext uri="{BB962C8B-B14F-4D97-AF65-F5344CB8AC3E}">
        <p14:creationId xmlns:p14="http://schemas.microsoft.com/office/powerpoint/2010/main" val="242806052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04B3787C-5FA5-EE05-1C58-A1E2A1C17C11}"/>
              </a:ext>
            </a:extLst>
          </p:cNvPr>
          <p:cNvSpPr>
            <a:spLocks noGrp="1"/>
          </p:cNvSpPr>
          <p:nvPr>
            <p:ph type="title"/>
          </p:nvPr>
        </p:nvSpPr>
        <p:spPr/>
        <p:txBody>
          <a:bodyPr/>
          <a:lstStyle/>
          <a:p>
            <a:endParaRPr lang="ru-RU"/>
          </a:p>
        </p:txBody>
      </p:sp>
      <p:pic>
        <p:nvPicPr>
          <p:cNvPr id="5" name="Объект 4">
            <a:extLst>
              <a:ext uri="{FF2B5EF4-FFF2-40B4-BE49-F238E27FC236}">
                <a16:creationId xmlns:a16="http://schemas.microsoft.com/office/drawing/2014/main" id="{ABC22995-4751-0393-CFD2-BF34F9D46B8C}"/>
              </a:ext>
            </a:extLst>
          </p:cNvPr>
          <p:cNvPicPr>
            <a:picLocks noGrp="1" noChangeAspect="1"/>
          </p:cNvPicPr>
          <p:nvPr>
            <p:ph sz="quarter" idx="10"/>
          </p:nvPr>
        </p:nvPicPr>
        <p:blipFill>
          <a:blip r:embed="rId2"/>
          <a:stretch>
            <a:fillRect/>
          </a:stretch>
        </p:blipFill>
        <p:spPr>
          <a:xfrm>
            <a:off x="629175" y="1591889"/>
            <a:ext cx="10050010" cy="4661647"/>
          </a:xfrm>
        </p:spPr>
      </p:pic>
    </p:spTree>
    <p:extLst>
      <p:ext uri="{BB962C8B-B14F-4D97-AF65-F5344CB8AC3E}">
        <p14:creationId xmlns:p14="http://schemas.microsoft.com/office/powerpoint/2010/main" val="2340388134"/>
      </p:ext>
    </p:extLst>
  </p:cSld>
  <p:clrMapOvr>
    <a:masterClrMapping/>
  </p:clrMapOvr>
</p:sld>
</file>

<file path=ppt/theme/theme1.xml><?xml version="1.0" encoding="utf-8"?>
<a:theme xmlns:a="http://schemas.openxmlformats.org/drawingml/2006/main" name="WelcomeDoc">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Segoe UI">
      <a:majorFont>
        <a:latin typeface="Segoe UI Light"/>
        <a:ea typeface=""/>
        <a:cs typeface=""/>
      </a:majorFont>
      <a:minorFont>
        <a:latin typeface="Segoe UI"/>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_60957330_TF10001108_Win32" id="{108FE444-BA81-406C-926B-C22433040ED4}" vid="{B828EE0D-6F30-46BE-9117-D5BB5149D8BA}"/>
    </a:ext>
  </a:extLst>
</a:theme>
</file>

<file path=ppt/theme/theme2.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{2C3E2B29-FFC6-497F-8077-073D1C72D338}tf10001108_win32</Template>
  <TotalTime>250</TotalTime>
  <Words>306</Words>
  <Application>Microsoft Office PowerPoint</Application>
  <PresentationFormat>Широкоэкранный</PresentationFormat>
  <Paragraphs>14</Paragraphs>
  <Slides>7</Slides>
  <Notes>1</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7</vt:i4>
      </vt:variant>
    </vt:vector>
  </HeadingPairs>
  <TitlesOfParts>
    <vt:vector size="12" baseType="lpstr">
      <vt:lpstr>Arial</vt:lpstr>
      <vt:lpstr>Calibri</vt:lpstr>
      <vt:lpstr>Segoe UI</vt:lpstr>
      <vt:lpstr>Segoe UI Light</vt:lpstr>
      <vt:lpstr>WelcomeDoc</vt:lpstr>
      <vt:lpstr>Intercultural communication</vt:lpstr>
      <vt:lpstr>Презентация PowerPoint</vt:lpstr>
      <vt:lpstr>Презентация PowerPoint</vt:lpstr>
      <vt:lpstr>Презентация PowerPoint</vt:lpstr>
      <vt:lpstr>Figure 2 illustrates the mutual relations between the five approaches and the notion of intercultural mediation. </vt:lpstr>
      <vt:lpstr>Презентация PowerPoint</vt:lpstr>
      <vt:lpstr>Презентация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Добро пожаловать в PowerPoint!</dc:title>
  <dc:creator>Сейдикенова Алмаш</dc:creator>
  <cp:keywords/>
  <cp:lastModifiedBy>Сейдикенова Алмаш</cp:lastModifiedBy>
  <cp:revision>4</cp:revision>
  <dcterms:created xsi:type="dcterms:W3CDTF">2023-01-26T03:46:16Z</dcterms:created>
  <dcterms:modified xsi:type="dcterms:W3CDTF">2023-01-26T07:56:32Z</dcterms:modified>
  <cp:version/>
</cp:coreProperties>
</file>